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8FB026-A25F-4CBF-A7B5-704A9C0DD0BC}" v="3" dt="2023-07-17T14:55:50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238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30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481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480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212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7744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911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40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883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471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805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83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D645B-1E82-4BDC-97EC-7BB89D50F4BE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53C25-1ECB-4775-8251-35B08FA859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865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7774F900-4D94-435F-818A-BF9D7C66A2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8000" cy="101219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2458FFA-422B-44AF-B7DD-DD77272EF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0313" y="4155187"/>
            <a:ext cx="4298951" cy="366891"/>
          </a:xfrm>
        </p:spPr>
        <p:txBody>
          <a:bodyPr>
            <a:normAutofit fontScale="90000"/>
          </a:bodyPr>
          <a:lstStyle/>
          <a:p>
            <a:r>
              <a:rPr lang="fi-FI" sz="1500" dirty="0"/>
              <a:t>Tähän kirjoitetaan TEOSNUMERO + </a:t>
            </a:r>
            <a:br>
              <a:rPr lang="fi-FI" sz="1500" dirty="0"/>
            </a:br>
            <a:r>
              <a:rPr lang="fi-FI" sz="1500" dirty="0"/>
              <a:t> kunniakirjan saaja / teos</a:t>
            </a:r>
            <a:br>
              <a:rPr lang="fi-FI" sz="1500" dirty="0"/>
            </a:br>
            <a:endParaRPr lang="fi-FI" sz="1500" dirty="0"/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C206E8FE-5DB8-440C-8969-5800C35A8E7A}"/>
              </a:ext>
            </a:extLst>
          </p:cNvPr>
          <p:cNvSpPr txBox="1">
            <a:spLocks/>
          </p:cNvSpPr>
          <p:nvPr/>
        </p:nvSpPr>
        <p:spPr>
          <a:xfrm>
            <a:off x="1430313" y="4988455"/>
            <a:ext cx="3997365" cy="7518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500" dirty="0">
                <a:latin typeface="Jura"/>
              </a:rPr>
              <a:t>Tähän kirjoitetaan perustelut</a:t>
            </a:r>
          </a:p>
          <a:p>
            <a:endParaRPr lang="fi-FI" sz="1500" dirty="0">
              <a:latin typeface="Jura"/>
            </a:endParaRPr>
          </a:p>
        </p:txBody>
      </p:sp>
      <p:sp>
        <p:nvSpPr>
          <p:cNvPr id="16" name="Otsikko 1">
            <a:extLst>
              <a:ext uri="{FF2B5EF4-FFF2-40B4-BE49-F238E27FC236}">
                <a16:creationId xmlns:a16="http://schemas.microsoft.com/office/drawing/2014/main" id="{F8028A51-2AAC-4650-9A62-1A98200AD5BE}"/>
              </a:ext>
            </a:extLst>
          </p:cNvPr>
          <p:cNvSpPr txBox="1">
            <a:spLocks/>
          </p:cNvSpPr>
          <p:nvPr/>
        </p:nvSpPr>
        <p:spPr>
          <a:xfrm>
            <a:off x="1279521" y="6070600"/>
            <a:ext cx="4298951" cy="99019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500" dirty="0">
                <a:latin typeface="Jura"/>
              </a:rPr>
              <a:t>Tähän kirjoitetaan mitä kilpailu, päivämäärä ja paikka </a:t>
            </a:r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3787D072-AD48-13D3-EA1B-C749D1DCD816}"/>
              </a:ext>
            </a:extLst>
          </p:cNvPr>
          <p:cNvSpPr txBox="1">
            <a:spLocks/>
          </p:cNvSpPr>
          <p:nvPr/>
        </p:nvSpPr>
        <p:spPr>
          <a:xfrm>
            <a:off x="1279521" y="8360441"/>
            <a:ext cx="4298951" cy="3668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500" dirty="0"/>
              <a:t>Tähän kirjoitetaan tuomareiden allekirjoitukset</a:t>
            </a:r>
          </a:p>
        </p:txBody>
      </p:sp>
    </p:spTree>
    <p:extLst>
      <p:ext uri="{BB962C8B-B14F-4D97-AF65-F5344CB8AC3E}">
        <p14:creationId xmlns:p14="http://schemas.microsoft.com/office/powerpoint/2010/main" val="3733231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008EC0-0579-C5BD-7F0F-1A5A19B9C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C840183F-31EA-9643-7E9C-BA80475E30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8000" cy="101219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FBDE7B7-FA6E-740D-368B-F227BC2E4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0313" y="4155187"/>
            <a:ext cx="4298951" cy="366891"/>
          </a:xfrm>
        </p:spPr>
        <p:txBody>
          <a:bodyPr>
            <a:normAutofit fontScale="90000"/>
          </a:bodyPr>
          <a:lstStyle/>
          <a:p>
            <a:br>
              <a:rPr lang="fi-FI" sz="1500" dirty="0"/>
            </a:br>
            <a:br>
              <a:rPr lang="fi-FI" sz="1500" dirty="0"/>
            </a:br>
            <a:r>
              <a:rPr lang="fi-FI" sz="1500" dirty="0"/>
              <a:t>13. Asteroidit / Paikallinen seura ry</a:t>
            </a:r>
            <a:br>
              <a:rPr lang="fi-FI" sz="1500" dirty="0"/>
            </a:br>
            <a:r>
              <a:rPr lang="fi-FI" sz="1500" dirty="0"/>
              <a:t>Olipa kerran elämä</a:t>
            </a:r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AACC1674-909D-07EF-E4A0-A42CBF42C507}"/>
              </a:ext>
            </a:extLst>
          </p:cNvPr>
          <p:cNvSpPr txBox="1">
            <a:spLocks/>
          </p:cNvSpPr>
          <p:nvPr/>
        </p:nvSpPr>
        <p:spPr>
          <a:xfrm>
            <a:off x="1430313" y="4988455"/>
            <a:ext cx="3997365" cy="7518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500" dirty="0">
                <a:latin typeface="Jura"/>
              </a:rPr>
              <a:t>Erittäin upea ilmaisu, joka kruunasi loppuun hiotun kokonaisuuden</a:t>
            </a:r>
          </a:p>
          <a:p>
            <a:endParaRPr lang="fi-FI" sz="1500" dirty="0">
              <a:latin typeface="Jura"/>
            </a:endParaRPr>
          </a:p>
        </p:txBody>
      </p:sp>
      <p:sp>
        <p:nvSpPr>
          <p:cNvPr id="16" name="Otsikko 1">
            <a:extLst>
              <a:ext uri="{FF2B5EF4-FFF2-40B4-BE49-F238E27FC236}">
                <a16:creationId xmlns:a16="http://schemas.microsoft.com/office/drawing/2014/main" id="{B1811624-0DFA-293D-B57D-6CE8EFF3E7DC}"/>
              </a:ext>
            </a:extLst>
          </p:cNvPr>
          <p:cNvSpPr txBox="1">
            <a:spLocks/>
          </p:cNvSpPr>
          <p:nvPr/>
        </p:nvSpPr>
        <p:spPr>
          <a:xfrm>
            <a:off x="1279521" y="6070600"/>
            <a:ext cx="4298951" cy="99019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500" b="1" dirty="0">
                <a:latin typeface="Jura"/>
              </a:rPr>
              <a:t>Tanssi Cup 1 </a:t>
            </a:r>
          </a:p>
          <a:p>
            <a:r>
              <a:rPr lang="fi-FI" sz="1500" b="1" dirty="0">
                <a:latin typeface="Jura"/>
              </a:rPr>
              <a:t>10.12.2023, Mäntsälä</a:t>
            </a:r>
            <a:endParaRPr lang="fi-FI" sz="1500" dirty="0">
              <a:latin typeface="Jura"/>
            </a:endParaRPr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8EBDB0C2-DF48-77B2-BC85-449054932B0D}"/>
              </a:ext>
            </a:extLst>
          </p:cNvPr>
          <p:cNvSpPr txBox="1">
            <a:spLocks/>
          </p:cNvSpPr>
          <p:nvPr/>
        </p:nvSpPr>
        <p:spPr>
          <a:xfrm>
            <a:off x="1279521" y="8360441"/>
            <a:ext cx="4298951" cy="3668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500" dirty="0"/>
              <a:t>Tähän kirjoitetaan tuomareiden allekirjoitukset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80DF373-DCEE-A695-A318-E59693D09A61}"/>
              </a:ext>
            </a:extLst>
          </p:cNvPr>
          <p:cNvSpPr txBox="1"/>
          <p:nvPr/>
        </p:nvSpPr>
        <p:spPr>
          <a:xfrm rot="20333700">
            <a:off x="752354" y="556064"/>
            <a:ext cx="166675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000" dirty="0">
                <a:solidFill>
                  <a:srgbClr val="FF0000"/>
                </a:solidFill>
              </a:rPr>
              <a:t>ESIM</a:t>
            </a:r>
          </a:p>
        </p:txBody>
      </p:sp>
    </p:spTree>
    <p:extLst>
      <p:ext uri="{BB962C8B-B14F-4D97-AF65-F5344CB8AC3E}">
        <p14:creationId xmlns:p14="http://schemas.microsoft.com/office/powerpoint/2010/main" val="290131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Fontti, muotoilu&#10;&#10;Kuvaus luotu automaattisesti">
            <a:extLst>
              <a:ext uri="{FF2B5EF4-FFF2-40B4-BE49-F238E27FC236}">
                <a16:creationId xmlns:a16="http://schemas.microsoft.com/office/drawing/2014/main" id="{89E5732C-7DF5-B948-422D-6C57AEA8097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8"/>
          <a:stretch/>
        </p:blipFill>
        <p:spPr>
          <a:xfrm>
            <a:off x="20" y="10"/>
            <a:ext cx="6857980" cy="990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370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59</Words>
  <Application>Microsoft Office PowerPoint</Application>
  <PresentationFormat>A4-paperi (210 x 297 mm)</PresentationFormat>
  <Paragraphs>10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Jura</vt:lpstr>
      <vt:lpstr>Office-teema</vt:lpstr>
      <vt:lpstr>Tähän kirjoitetaan TEOSNUMERO +   kunniakirjan saaja / teos </vt:lpstr>
      <vt:lpstr>  13. Asteroidit / Paikallinen seura ry Olipa kerran elämä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Tähän kirjoitetaan kunniakirjan saaja / koreografia</dc:title>
  <dc:creator>Nea Vallin</dc:creator>
  <cp:lastModifiedBy>Nea Vallin</cp:lastModifiedBy>
  <cp:revision>4</cp:revision>
  <dcterms:created xsi:type="dcterms:W3CDTF">2020-11-18T11:37:44Z</dcterms:created>
  <dcterms:modified xsi:type="dcterms:W3CDTF">2024-12-12T12:36:50Z</dcterms:modified>
</cp:coreProperties>
</file>