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2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30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481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48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12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74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911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40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883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471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05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883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645B-1E82-4BDC-97EC-7BB89D50F4BE}" type="datetimeFigureOut">
              <a:rPr lang="fi-FI" smtClean="0"/>
              <a:t>10.2.2025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53C25-1ECB-4775-8251-35B08FA859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865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7774F900-4D94-435F-818A-BF9D7C66A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6004" y="0"/>
            <a:ext cx="6930007" cy="9906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2458FFA-422B-44AF-B7DD-DD77272EF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9523" y="4118855"/>
            <a:ext cx="4298951" cy="366891"/>
          </a:xfrm>
        </p:spPr>
        <p:txBody>
          <a:bodyPr>
            <a:normAutofit fontScale="90000"/>
          </a:bodyPr>
          <a:lstStyle/>
          <a:p>
            <a:r>
              <a:rPr lang="fi-FI" sz="1500" dirty="0"/>
              <a:t>Tähän kirjoitetaan </a:t>
            </a:r>
            <a:br>
              <a:rPr lang="fi-FI" sz="1500" dirty="0"/>
            </a:br>
            <a:r>
              <a:rPr lang="fi-FI" sz="1500" dirty="0"/>
              <a:t>kunniakirjan saajan suoritusnumero + koreografian nimi</a:t>
            </a:r>
          </a:p>
        </p:txBody>
      </p:sp>
      <p:sp>
        <p:nvSpPr>
          <p:cNvPr id="8" name="Otsikko 1">
            <a:extLst>
              <a:ext uri="{FF2B5EF4-FFF2-40B4-BE49-F238E27FC236}">
                <a16:creationId xmlns:a16="http://schemas.microsoft.com/office/drawing/2014/main" id="{C206E8FE-5DB8-440C-8969-5800C35A8E7A}"/>
              </a:ext>
            </a:extLst>
          </p:cNvPr>
          <p:cNvSpPr txBox="1">
            <a:spLocks/>
          </p:cNvSpPr>
          <p:nvPr/>
        </p:nvSpPr>
        <p:spPr>
          <a:xfrm>
            <a:off x="1430317" y="4953000"/>
            <a:ext cx="3997365" cy="1473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sz="1500" dirty="0">
              <a:latin typeface="Jura"/>
            </a:endParaRPr>
          </a:p>
          <a:p>
            <a:endParaRPr lang="fi-FI" sz="1500" dirty="0">
              <a:latin typeface="Jura"/>
            </a:endParaRPr>
          </a:p>
          <a:p>
            <a:r>
              <a:rPr lang="fi-FI" sz="1500" dirty="0">
                <a:latin typeface="Jura"/>
              </a:rPr>
              <a:t>Tähän kirjoitetaan perustelut</a:t>
            </a:r>
          </a:p>
          <a:p>
            <a:endParaRPr lang="fi-FI" sz="1500" dirty="0">
              <a:latin typeface="Jura"/>
            </a:endParaRPr>
          </a:p>
          <a:p>
            <a:endParaRPr lang="fi-FI" sz="1500" dirty="0">
              <a:latin typeface="Jura"/>
            </a:endParaRPr>
          </a:p>
          <a:p>
            <a:endParaRPr lang="fi-FI" sz="1500" dirty="0">
              <a:latin typeface="Jura"/>
            </a:endParaRP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F8028A51-2AAC-4650-9A62-1A98200AD5BE}"/>
              </a:ext>
            </a:extLst>
          </p:cNvPr>
          <p:cNvSpPr txBox="1">
            <a:spLocks/>
          </p:cNvSpPr>
          <p:nvPr/>
        </p:nvSpPr>
        <p:spPr>
          <a:xfrm>
            <a:off x="1279523" y="7437016"/>
            <a:ext cx="4298951" cy="4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500" dirty="0">
                <a:latin typeface="Jura"/>
              </a:rPr>
              <a:t>Tähän kirjoitetaan päivämäärä ja paikka </a:t>
            </a:r>
          </a:p>
          <a:p>
            <a:r>
              <a:rPr lang="fi-FI" sz="1500" dirty="0">
                <a:latin typeface="Jura"/>
              </a:rPr>
              <a:t>(mahdollisuuksien mukaan myös tuomareiden allekirjoitukset)</a:t>
            </a:r>
          </a:p>
        </p:txBody>
      </p:sp>
    </p:spTree>
    <p:extLst>
      <p:ext uri="{BB962C8B-B14F-4D97-AF65-F5344CB8AC3E}">
        <p14:creationId xmlns:p14="http://schemas.microsoft.com/office/powerpoint/2010/main" val="373323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7774F900-4D94-435F-818A-BF9D7C66A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0767" y="0"/>
            <a:ext cx="6979534" cy="99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7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</Words>
  <Application>Microsoft Office PowerPoint</Application>
  <PresentationFormat>A4-paperi (210 x 297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Jura</vt:lpstr>
      <vt:lpstr>Office-teema</vt:lpstr>
      <vt:lpstr>Tähän kirjoitetaan  kunniakirjan saajan suoritusnumero + koreografian nimi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Tähän kirjoitetaan kunniakirjan saaja / koreografia</dc:title>
  <dc:creator>Nea Vallin</dc:creator>
  <cp:lastModifiedBy>Nea Vallin</cp:lastModifiedBy>
  <cp:revision>4</cp:revision>
  <dcterms:created xsi:type="dcterms:W3CDTF">2020-11-18T11:37:44Z</dcterms:created>
  <dcterms:modified xsi:type="dcterms:W3CDTF">2025-02-10T13:06:23Z</dcterms:modified>
</cp:coreProperties>
</file>